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6" r:id="rId3"/>
    <p:sldId id="257" r:id="rId4"/>
    <p:sldId id="261" r:id="rId5"/>
    <p:sldId id="260" r:id="rId6"/>
    <p:sldId id="262" r:id="rId7"/>
    <p:sldId id="263" r:id="rId8"/>
    <p:sldId id="258" r:id="rId9"/>
    <p:sldId id="259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74"/>
  </p:normalViewPr>
  <p:slideViewPr>
    <p:cSldViewPr snapToGrid="0" snapToObjects="1">
      <p:cViewPr varScale="1">
        <p:scale>
          <a:sx n="144" d="100"/>
          <a:sy n="14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528141B-1CDF-A648-9FEE-FB22F2C243AB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42F9E08-F169-DF47-87B6-DC852BCAC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3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3289" y="958788"/>
            <a:ext cx="8708994" cy="4634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3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033" y="1289303"/>
            <a:ext cx="4560033" cy="4347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4634" y="4475988"/>
            <a:ext cx="3906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Won’t pass?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Being stubborn I see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762" y="0"/>
            <a:ext cx="670023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33941" y="1058471"/>
            <a:ext cx="2446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Y U NO PASS?!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99285" y="402220"/>
            <a:ext cx="268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An hour later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4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met?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MVP met</a:t>
            </a:r>
          </a:p>
          <a:p>
            <a:r>
              <a:rPr lang="en-US" dirty="0" smtClean="0"/>
              <a:t>Some of my extensions met</a:t>
            </a:r>
          </a:p>
          <a:p>
            <a:r>
              <a:rPr lang="en-US" dirty="0" smtClean="0"/>
              <a:t>Runner file added </a:t>
            </a:r>
            <a:r>
              <a:rPr lang="mr-IN" dirty="0" smtClean="0"/>
              <a:t>–</a:t>
            </a:r>
            <a:r>
              <a:rPr lang="en-US" dirty="0" smtClean="0"/>
              <a:t> Was unsure about if this was MVP or not</a:t>
            </a:r>
          </a:p>
          <a:p>
            <a:r>
              <a:rPr lang="en-US" dirty="0" smtClean="0"/>
              <a:t>Code was relatively solid and dry </a:t>
            </a:r>
            <a:r>
              <a:rPr lang="mr-IN" dirty="0" smtClean="0"/>
              <a:t>–</a:t>
            </a:r>
            <a:r>
              <a:rPr lang="en-US" dirty="0" smtClean="0"/>
              <a:t> until I wrote the park</a:t>
            </a:r>
          </a:p>
          <a:p>
            <a:r>
              <a:rPr lang="en-US" dirty="0" smtClean="0"/>
              <a:t>Proudest bit of code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JurassicPark</a:t>
            </a:r>
            <a:endParaRPr lang="en-US" dirty="0" smtClean="0"/>
          </a:p>
          <a:p>
            <a:r>
              <a:rPr lang="en-US" dirty="0" smtClean="0"/>
              <a:t>Worst bit of code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JurassicPark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Goal: Practice OO modelling in Java (unit tests, no UI)</a:t>
            </a:r>
          </a:p>
          <a:p>
            <a:r>
              <a:rPr lang="en-US" dirty="0"/>
              <a:t>You have been asked to create an app to manage the dinosaur population and visitor tracking of Jurassic Park. (No expense spared)</a:t>
            </a:r>
          </a:p>
          <a:p>
            <a:r>
              <a:rPr lang="en-US" b="1" dirty="0"/>
              <a:t>MVP</a:t>
            </a:r>
          </a:p>
          <a:p>
            <a:r>
              <a:rPr lang="en-US" dirty="0"/>
              <a:t>The user must be able to add paddocks, add / remove dinosaurs to paddocks, feed dinosaurs. You should also be able to transfer Herbivores between paddocks. :/</a:t>
            </a:r>
          </a:p>
          <a:p>
            <a:r>
              <a:rPr lang="en-US" b="1" dirty="0"/>
              <a:t>Project Extensions</a:t>
            </a:r>
          </a:p>
          <a:p>
            <a:r>
              <a:rPr lang="en-US" dirty="0"/>
              <a:t>Dinosaurs marked as herbivores can live in the same paddock but those marked as carnivores can only be placed with dinosaurs of the same type.</a:t>
            </a:r>
          </a:p>
          <a:p>
            <a:r>
              <a:rPr lang="en-US" dirty="0"/>
              <a:t>Dinosaurs can randomly rampage and break out of their paddocks.</a:t>
            </a:r>
          </a:p>
          <a:p>
            <a:r>
              <a:rPr lang="en-US" dirty="0"/>
              <a:t>Visitors can enter / exit the park if the dinosaurs are not rampaging.</a:t>
            </a:r>
          </a:p>
          <a:p>
            <a:r>
              <a:rPr lang="en-US" dirty="0"/>
              <a:t>View the number of visitors in the park at a given time.</a:t>
            </a:r>
          </a:p>
          <a:p>
            <a:r>
              <a:rPr lang="en-US" dirty="0"/>
              <a:t>Anything else you can dream up</a:t>
            </a:r>
            <a:r>
              <a:rPr lang="en-US" dirty="0" smtClean="0"/>
              <a:t>!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206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HAVE YOU PLANNED?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5676" y="2093976"/>
            <a:ext cx="461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How I imagined Ally </a:t>
            </a:r>
            <a:r>
              <a:rPr lang="en-US" dirty="0" smtClean="0">
                <a:solidFill>
                  <a:schemeClr val="bg1"/>
                </a:solidFill>
              </a:rPr>
              <a:t>on Friday</a:t>
            </a:r>
            <a:r>
              <a:rPr lang="en-US" dirty="0" smtClean="0">
                <a:solidFill>
                  <a:schemeClr val="bg1"/>
                </a:solidFill>
              </a:rPr>
              <a:t>-&gt;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4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72" y="484632"/>
            <a:ext cx="12160628" cy="606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36" y="643467"/>
            <a:ext cx="12149864" cy="594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5773" y="580769"/>
            <a:ext cx="394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Oooo</a:t>
            </a:r>
            <a:r>
              <a:rPr lang="en-US" sz="2800" dirty="0" smtClean="0"/>
              <a:t>, a car, let’s test it!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73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4" y="0"/>
            <a:ext cx="12185926" cy="6842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9849" y="484632"/>
            <a:ext cx="199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Wanna</a:t>
            </a:r>
            <a:r>
              <a:rPr lang="en-US" dirty="0" smtClean="0">
                <a:solidFill>
                  <a:schemeClr val="bg1"/>
                </a:solidFill>
              </a:rPr>
              <a:t> test me?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9718" y="2665106"/>
            <a:ext cx="100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NOPE.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369</TotalTime>
  <Words>234</Words>
  <Application>Microsoft Macintosh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Project Spec</vt:lpstr>
      <vt:lpstr>HAVE YOU PLANNED?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 met?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Jurassic Park</dc:title>
  <dc:creator>Hip Tung</dc:creator>
  <cp:lastModifiedBy>Hip Tung</cp:lastModifiedBy>
  <cp:revision>14</cp:revision>
  <dcterms:created xsi:type="dcterms:W3CDTF">2017-11-15T14:06:31Z</dcterms:created>
  <dcterms:modified xsi:type="dcterms:W3CDTF">2017-11-16T03:13:01Z</dcterms:modified>
</cp:coreProperties>
</file>